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1" r:id="rId3"/>
    <p:sldId id="274" r:id="rId4"/>
    <p:sldId id="279" r:id="rId5"/>
    <p:sldId id="285" r:id="rId6"/>
    <p:sldId id="284" r:id="rId7"/>
    <p:sldId id="275" r:id="rId8"/>
    <p:sldId id="280" r:id="rId9"/>
    <p:sldId id="273" r:id="rId10"/>
    <p:sldId id="281" r:id="rId11"/>
    <p:sldId id="283" r:id="rId12"/>
    <p:sldId id="286" r:id="rId13"/>
    <p:sldId id="278" r:id="rId14"/>
    <p:sldId id="277" r:id="rId15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7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MOA patterns/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TCGA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major difference??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following two were generated from the older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7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8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28"/>
            <a:ext cx="9144000" cy="6557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4B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7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88"/>
            <a:ext cx="9144000" cy="609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6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0"/>
            <a:ext cx="9144000" cy="56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4B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98"/>
            <a:ext cx="9144000" cy="6296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9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8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2" y="213360"/>
            <a:ext cx="7805798" cy="6330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5C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4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141</Words>
  <Application>Microsoft Office PowerPoint</Application>
  <PresentationFormat>On-screen Show (4:3)</PresentationFormat>
  <Paragraphs>43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MOA patterns/heatmap</vt:lpstr>
      <vt:lpstr>Need TCGA patterns</vt:lpstr>
      <vt:lpstr>What is the major difference??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78</cp:revision>
  <cp:lastPrinted>2015-03-09T19:01:59Z</cp:lastPrinted>
  <dcterms:created xsi:type="dcterms:W3CDTF">2013-10-21T21:29:44Z</dcterms:created>
  <dcterms:modified xsi:type="dcterms:W3CDTF">2015-03-16T16:40:52Z</dcterms:modified>
</cp:coreProperties>
</file>